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7" r:id="rId3"/>
  </p:sldIdLst>
  <p:sldSz cx="10080625" cy="3240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2F6"/>
    <a:srgbClr val="F2F8FC"/>
    <a:srgbClr val="D7ECF9"/>
    <a:srgbClr val="EAF2FA"/>
    <a:srgbClr val="373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9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530264"/>
            <a:ext cx="7560469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1701796"/>
            <a:ext cx="7560469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045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853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172505"/>
            <a:ext cx="2173635" cy="2745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172505"/>
            <a:ext cx="6394896" cy="2745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998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694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807773"/>
            <a:ext cx="8694539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2168309"/>
            <a:ext cx="8694539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82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073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862523"/>
            <a:ext cx="4284266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862523"/>
            <a:ext cx="4284266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41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172505"/>
            <a:ext cx="8694539" cy="62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794272"/>
            <a:ext cx="4264576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1183532"/>
            <a:ext cx="4264576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794272"/>
            <a:ext cx="4285579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1183532"/>
            <a:ext cx="4285579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863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397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385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216006"/>
            <a:ext cx="3251264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466513"/>
            <a:ext cx="5103316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972026"/>
            <a:ext cx="3251264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116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216006"/>
            <a:ext cx="3251264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466513"/>
            <a:ext cx="5103316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972026"/>
            <a:ext cx="3251264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604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172505"/>
            <a:ext cx="8694539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862523"/>
            <a:ext cx="8694539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3003082"/>
            <a:ext cx="226814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3003082"/>
            <a:ext cx="340221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3003082"/>
            <a:ext cx="226814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581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B492862-E103-757E-C001-5E93B73AA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" y="0"/>
            <a:ext cx="10040537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34E9-3390-0777-7CE1-25BED0B20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surfboards in a room&#10;&#10;AI-generated content may be incorrect.">
            <a:extLst>
              <a:ext uri="{FF2B5EF4-FFF2-40B4-BE49-F238E27FC236}">
                <a16:creationId xmlns:a16="http://schemas.microsoft.com/office/drawing/2014/main" id="{E5E9A148-0958-54AB-DC25-BE389034A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93" y="0"/>
            <a:ext cx="4860132" cy="3240088"/>
          </a:xfrm>
          <a:prstGeom prst="rect">
            <a:avLst/>
          </a:prstGeom>
        </p:spPr>
      </p:pic>
      <p:pic>
        <p:nvPicPr>
          <p:cNvPr id="4" name="Picture 3" descr="A group of surfboards in a room&#10;&#10;AI-generated content may be incorrect.">
            <a:extLst>
              <a:ext uri="{FF2B5EF4-FFF2-40B4-BE49-F238E27FC236}">
                <a16:creationId xmlns:a16="http://schemas.microsoft.com/office/drawing/2014/main" id="{0DB4BED4-785D-318B-0E24-58E47285D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-1046"/>
            <a:ext cx="5220496" cy="324008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7AF7F9-4887-8D73-DA5D-0B5912892369}"/>
              </a:ext>
            </a:extLst>
          </p:cNvPr>
          <p:cNvSpPr/>
          <p:nvPr/>
        </p:nvSpPr>
        <p:spPr>
          <a:xfrm>
            <a:off x="0" y="0"/>
            <a:ext cx="10080625" cy="3258024"/>
          </a:xfrm>
          <a:prstGeom prst="roundRect">
            <a:avLst>
              <a:gd name="adj" fmla="val 1617"/>
            </a:avLst>
          </a:prstGeom>
          <a:gradFill flip="none" rotWithShape="1">
            <a:gsLst>
              <a:gs pos="0">
                <a:schemeClr val="bg1">
                  <a:lumMod val="75000"/>
                  <a:alpha val="78000"/>
                </a:schemeClr>
              </a:gs>
              <a:gs pos="49000">
                <a:srgbClr val="F8F8F8">
                  <a:alpha val="58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8BB33A-6BB4-D0C2-76F3-FC15FF235C09}"/>
              </a:ext>
            </a:extLst>
          </p:cNvPr>
          <p:cNvGrpSpPr/>
          <p:nvPr/>
        </p:nvGrpSpPr>
        <p:grpSpPr>
          <a:xfrm>
            <a:off x="682527" y="2281515"/>
            <a:ext cx="540000" cy="540000"/>
            <a:chOff x="907800" y="2311512"/>
            <a:chExt cx="540000" cy="54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0E6085-841D-48E2-E1C5-AB5B45018D43}"/>
                </a:ext>
              </a:extLst>
            </p:cNvPr>
            <p:cNvSpPr/>
            <p:nvPr/>
          </p:nvSpPr>
          <p:spPr>
            <a:xfrm>
              <a:off x="907800" y="2311512"/>
              <a:ext cx="540000" cy="540000"/>
            </a:xfrm>
            <a:prstGeom prst="ellipse">
              <a:avLst/>
            </a:prstGeom>
            <a:solidFill>
              <a:srgbClr val="3735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9899A55-58AE-0EBE-E3B6-8CAEA13E252E}"/>
                </a:ext>
              </a:extLst>
            </p:cNvPr>
            <p:cNvSpPr/>
            <p:nvPr/>
          </p:nvSpPr>
          <p:spPr>
            <a:xfrm rot="5400000">
              <a:off x="1099889" y="2484220"/>
              <a:ext cx="249613" cy="1945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4" name="AutoShape 2" descr="Headphones Logo Design">
            <a:extLst>
              <a:ext uri="{FF2B5EF4-FFF2-40B4-BE49-F238E27FC236}">
                <a16:creationId xmlns:a16="http://schemas.microsoft.com/office/drawing/2014/main" id="{2CD5BE6D-CEA1-FB52-E54A-FD16490458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1466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13F621-5409-34DC-D6AA-8D04335D0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0426" y="2277571"/>
            <a:ext cx="442744" cy="442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56CA6D-B6B8-A16A-ED27-43BB6F9573AF}"/>
              </a:ext>
            </a:extLst>
          </p:cNvPr>
          <p:cNvSpPr txBox="1"/>
          <p:nvPr/>
        </p:nvSpPr>
        <p:spPr>
          <a:xfrm>
            <a:off x="249736" y="381031"/>
            <a:ext cx="52204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Outlier Detection Using Principal Component Analysis with Hotelling's T2 and SPE/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DmodX</a:t>
            </a: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Methods</a:t>
            </a:r>
            <a:endParaRPr lang="en-NL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08B6EC-5046-0815-E43B-76D388E85F29}"/>
              </a:ext>
            </a:extLst>
          </p:cNvPr>
          <p:cNvSpPr txBox="1"/>
          <p:nvPr/>
        </p:nvSpPr>
        <p:spPr>
          <a:xfrm>
            <a:off x="249736" y="1443519"/>
            <a:ext cx="50008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Take advantage of the sensitivity of PCA: A step-by-step guide for outlier detection in multivariate datasets.</a:t>
            </a:r>
            <a:endParaRPr lang="en-NL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8C66A-0FA5-AC8E-4154-974D1D017195}"/>
              </a:ext>
            </a:extLst>
          </p:cNvPr>
          <p:cNvSpPr txBox="1"/>
          <p:nvPr/>
        </p:nvSpPr>
        <p:spPr>
          <a:xfrm>
            <a:off x="1112426" y="2662995"/>
            <a:ext cx="1264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Podcast included</a:t>
            </a:r>
            <a:endParaRPr lang="en-NL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317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34</Words>
  <Application>Microsoft Office PowerPoint</Application>
  <PresentationFormat>Custom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Aharoni</vt:lpstr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 T</dc:creator>
  <cp:lastModifiedBy>E T</cp:lastModifiedBy>
  <cp:revision>8</cp:revision>
  <dcterms:created xsi:type="dcterms:W3CDTF">2025-08-26T18:33:52Z</dcterms:created>
  <dcterms:modified xsi:type="dcterms:W3CDTF">2025-08-27T20:59:28Z</dcterms:modified>
</cp:coreProperties>
</file>